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54E714-AE41-43FE-9725-D87AD4FF0394}" v="1" dt="2025-07-22T12:55:11.862"/>
    <p1510:client id="{CC28B0DF-50E2-45BB-A519-DC7658C1FAD0}" v="4" dt="2025-07-22T01:52:15.5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119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ustin Mangiarotti" userId="01f4ba2069de491a" providerId="LiveId" clId="{CC28B0DF-50E2-45BB-A519-DC7658C1FAD0}"/>
    <pc:docChg chg="custSel addSld delSld modSld">
      <pc:chgData name="Agustin Mangiarotti" userId="01f4ba2069de491a" providerId="LiveId" clId="{CC28B0DF-50E2-45BB-A519-DC7658C1FAD0}" dt="2025-07-22T02:02:27.723" v="562" actId="115"/>
      <pc:docMkLst>
        <pc:docMk/>
      </pc:docMkLst>
      <pc:sldChg chg="addSp delSp modSp new mod">
        <pc:chgData name="Agustin Mangiarotti" userId="01f4ba2069de491a" providerId="LiveId" clId="{CC28B0DF-50E2-45BB-A519-DC7658C1FAD0}" dt="2025-07-22T02:02:27.723" v="562" actId="115"/>
        <pc:sldMkLst>
          <pc:docMk/>
          <pc:sldMk cId="1300321094" sldId="256"/>
        </pc:sldMkLst>
        <pc:spChg chg="del">
          <ac:chgData name="Agustin Mangiarotti" userId="01f4ba2069de491a" providerId="LiveId" clId="{CC28B0DF-50E2-45BB-A519-DC7658C1FAD0}" dt="2025-07-21T21:31:29.108" v="1" actId="478"/>
          <ac:spMkLst>
            <pc:docMk/>
            <pc:sldMk cId="1300321094" sldId="256"/>
            <ac:spMk id="2" creationId="{824691D9-B30D-7CBB-764D-3CA3CBF09E8E}"/>
          </ac:spMkLst>
        </pc:spChg>
        <pc:spChg chg="del">
          <ac:chgData name="Agustin Mangiarotti" userId="01f4ba2069de491a" providerId="LiveId" clId="{CC28B0DF-50E2-45BB-A519-DC7658C1FAD0}" dt="2025-07-21T21:31:29.108" v="1" actId="478"/>
          <ac:spMkLst>
            <pc:docMk/>
            <pc:sldMk cId="1300321094" sldId="256"/>
            <ac:spMk id="3" creationId="{37B309D1-A863-6ACF-FBF6-F9107E0B81AB}"/>
          </ac:spMkLst>
        </pc:spChg>
        <pc:spChg chg="add del mod">
          <ac:chgData name="Agustin Mangiarotti" userId="01f4ba2069de491a" providerId="LiveId" clId="{CC28B0DF-50E2-45BB-A519-DC7658C1FAD0}" dt="2025-07-21T21:34:15.836" v="166" actId="478"/>
          <ac:spMkLst>
            <pc:docMk/>
            <pc:sldMk cId="1300321094" sldId="256"/>
            <ac:spMk id="7" creationId="{B6266D2C-72E8-DF66-D6EF-AA2EEB745E5A}"/>
          </ac:spMkLst>
        </pc:spChg>
        <pc:spChg chg="add mod">
          <ac:chgData name="Agustin Mangiarotti" userId="01f4ba2069de491a" providerId="LiveId" clId="{CC28B0DF-50E2-45BB-A519-DC7658C1FAD0}" dt="2025-07-22T01:53:02.556" v="483" actId="122"/>
          <ac:spMkLst>
            <pc:docMk/>
            <pc:sldMk cId="1300321094" sldId="256"/>
            <ac:spMk id="8" creationId="{AB815D14-2033-8B66-621E-8058A25B4859}"/>
          </ac:spMkLst>
        </pc:spChg>
        <pc:spChg chg="add mod">
          <ac:chgData name="Agustin Mangiarotti" userId="01f4ba2069de491a" providerId="LiveId" clId="{CC28B0DF-50E2-45BB-A519-DC7658C1FAD0}" dt="2025-07-22T02:02:27.723" v="562" actId="115"/>
          <ac:spMkLst>
            <pc:docMk/>
            <pc:sldMk cId="1300321094" sldId="256"/>
            <ac:spMk id="9" creationId="{0AD40AA0-6A68-56FE-1567-C36B8A25D144}"/>
          </ac:spMkLst>
        </pc:spChg>
        <pc:spChg chg="add mod">
          <ac:chgData name="Agustin Mangiarotti" userId="01f4ba2069de491a" providerId="LiveId" clId="{CC28B0DF-50E2-45BB-A519-DC7658C1FAD0}" dt="2025-07-22T02:02:13.046" v="560" actId="1076"/>
          <ac:spMkLst>
            <pc:docMk/>
            <pc:sldMk cId="1300321094" sldId="256"/>
            <ac:spMk id="11" creationId="{C8225E55-0398-1A60-4096-794F8014BA10}"/>
          </ac:spMkLst>
        </pc:spChg>
        <pc:picChg chg="add mod modCrop">
          <ac:chgData name="Agustin Mangiarotti" userId="01f4ba2069de491a" providerId="LiveId" clId="{CC28B0DF-50E2-45BB-A519-DC7658C1FAD0}" dt="2025-07-22T01:56:36.989" v="546" actId="1076"/>
          <ac:picMkLst>
            <pc:docMk/>
            <pc:sldMk cId="1300321094" sldId="256"/>
            <ac:picMk id="5" creationId="{24C4EC35-AB65-20EB-9F10-9D75A54250C1}"/>
          </ac:picMkLst>
        </pc:picChg>
      </pc:sldChg>
      <pc:sldChg chg="addSp modSp new del mod">
        <pc:chgData name="Agustin Mangiarotti" userId="01f4ba2069de491a" providerId="LiveId" clId="{CC28B0DF-50E2-45BB-A519-DC7658C1FAD0}" dt="2025-07-22T01:56:23.704" v="542" actId="47"/>
        <pc:sldMkLst>
          <pc:docMk/>
          <pc:sldMk cId="751202356" sldId="257"/>
        </pc:sldMkLst>
        <pc:spChg chg="add mod">
          <ac:chgData name="Agustin Mangiarotti" userId="01f4ba2069de491a" providerId="LiveId" clId="{CC28B0DF-50E2-45BB-A519-DC7658C1FAD0}" dt="2025-07-21T21:36:33.406" v="369" actId="14100"/>
          <ac:spMkLst>
            <pc:docMk/>
            <pc:sldMk cId="751202356" sldId="257"/>
            <ac:spMk id="3" creationId="{4B44287F-C27F-7C1A-D140-4DD5B57B307B}"/>
          </ac:spMkLst>
        </pc:spChg>
      </pc:sldChg>
      <pc:sldChg chg="addSp delSp modSp new mod">
        <pc:chgData name="Agustin Mangiarotti" userId="01f4ba2069de491a" providerId="LiveId" clId="{CC28B0DF-50E2-45BB-A519-DC7658C1FAD0}" dt="2025-07-22T01:56:48.749" v="550" actId="1076"/>
        <pc:sldMkLst>
          <pc:docMk/>
          <pc:sldMk cId="2331813784" sldId="258"/>
        </pc:sldMkLst>
        <pc:spChg chg="add mod">
          <ac:chgData name="Agustin Mangiarotti" userId="01f4ba2069de491a" providerId="LiveId" clId="{CC28B0DF-50E2-45BB-A519-DC7658C1FAD0}" dt="2025-07-22T01:56:48.749" v="550" actId="1076"/>
          <ac:spMkLst>
            <pc:docMk/>
            <pc:sldMk cId="2331813784" sldId="258"/>
            <ac:spMk id="5" creationId="{DA40B6CF-EAD8-57F8-56F9-52EF02682D1E}"/>
          </ac:spMkLst>
        </pc:spChg>
        <pc:picChg chg="add del mod">
          <ac:chgData name="Agustin Mangiarotti" userId="01f4ba2069de491a" providerId="LiveId" clId="{CC28B0DF-50E2-45BB-A519-DC7658C1FAD0}" dt="2025-07-22T01:56:07.410" v="536" actId="478"/>
          <ac:picMkLst>
            <pc:docMk/>
            <pc:sldMk cId="2331813784" sldId="258"/>
            <ac:picMk id="3" creationId="{63C4FBA1-3511-1C88-A81E-A6E914893A12}"/>
          </ac:picMkLst>
        </pc:picChg>
      </pc:sldChg>
      <pc:sldChg chg="addSp modSp new mod">
        <pc:chgData name="Agustin Mangiarotti" userId="01f4ba2069de491a" providerId="LiveId" clId="{CC28B0DF-50E2-45BB-A519-DC7658C1FAD0}" dt="2025-07-22T01:57:20.901" v="553" actId="1076"/>
        <pc:sldMkLst>
          <pc:docMk/>
          <pc:sldMk cId="73165077" sldId="259"/>
        </pc:sldMkLst>
        <pc:picChg chg="add mod">
          <ac:chgData name="Agustin Mangiarotti" userId="01f4ba2069de491a" providerId="LiveId" clId="{CC28B0DF-50E2-45BB-A519-DC7658C1FAD0}" dt="2025-07-22T01:57:20.901" v="553" actId="1076"/>
          <ac:picMkLst>
            <pc:docMk/>
            <pc:sldMk cId="73165077" sldId="259"/>
            <ac:picMk id="3" creationId="{CDF17EAC-505E-6B3F-E0B7-62F3ADC56F5B}"/>
          </ac:picMkLst>
        </pc:picChg>
      </pc:sldChg>
      <pc:sldChg chg="addSp modSp new del mod">
        <pc:chgData name="Agustin Mangiarotti" userId="01f4ba2069de491a" providerId="LiveId" clId="{CC28B0DF-50E2-45BB-A519-DC7658C1FAD0}" dt="2025-07-22T01:58:32.931" v="558" actId="47"/>
        <pc:sldMkLst>
          <pc:docMk/>
          <pc:sldMk cId="1894067236" sldId="260"/>
        </pc:sldMkLst>
        <pc:picChg chg="add mod">
          <ac:chgData name="Agustin Mangiarotti" userId="01f4ba2069de491a" providerId="LiveId" clId="{CC28B0DF-50E2-45BB-A519-DC7658C1FAD0}" dt="2025-07-22T01:58:01.156" v="557" actId="1076"/>
          <ac:picMkLst>
            <pc:docMk/>
            <pc:sldMk cId="1894067236" sldId="260"/>
            <ac:picMk id="3" creationId="{4F82C32D-5700-B49C-6397-99A6AAFE1F47}"/>
          </ac:picMkLst>
        </pc:picChg>
      </pc:sldChg>
    </pc:docChg>
  </pc:docChgLst>
  <pc:docChgLst>
    <pc:chgData name="Agustin Mangiarotti" userId="01f4ba2069de491a" providerId="LiveId" clId="{C554E714-AE41-43FE-9725-D87AD4FF0394}"/>
    <pc:docChg chg="custSel modSld">
      <pc:chgData name="Agustin Mangiarotti" userId="01f4ba2069de491a" providerId="LiveId" clId="{C554E714-AE41-43FE-9725-D87AD4FF0394}" dt="2025-07-22T12:55:57.507" v="146" actId="255"/>
      <pc:docMkLst>
        <pc:docMk/>
      </pc:docMkLst>
      <pc:sldChg chg="addSp delSp modSp mod">
        <pc:chgData name="Agustin Mangiarotti" userId="01f4ba2069de491a" providerId="LiveId" clId="{C554E714-AE41-43FE-9725-D87AD4FF0394}" dt="2025-07-22T12:55:57.507" v="146" actId="255"/>
        <pc:sldMkLst>
          <pc:docMk/>
          <pc:sldMk cId="73165077" sldId="259"/>
        </pc:sldMkLst>
        <pc:spChg chg="add mod">
          <ac:chgData name="Agustin Mangiarotti" userId="01f4ba2069de491a" providerId="LiveId" clId="{C554E714-AE41-43FE-9725-D87AD4FF0394}" dt="2025-07-22T12:55:57.507" v="146" actId="255"/>
          <ac:spMkLst>
            <pc:docMk/>
            <pc:sldMk cId="73165077" sldId="259"/>
            <ac:spMk id="2" creationId="{EFA2EACC-1FF3-70ED-4D07-B8B6856EEE85}"/>
          </ac:spMkLst>
        </pc:spChg>
        <pc:picChg chg="del">
          <ac:chgData name="Agustin Mangiarotti" userId="01f4ba2069de491a" providerId="LiveId" clId="{C554E714-AE41-43FE-9725-D87AD4FF0394}" dt="2025-07-22T12:55:40.725" v="137" actId="478"/>
          <ac:picMkLst>
            <pc:docMk/>
            <pc:sldMk cId="73165077" sldId="259"/>
            <ac:picMk id="3" creationId="{CDF17EAC-505E-6B3F-E0B7-62F3ADC56F5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DC4BCC-E3FA-450D-7705-BCE48B7F6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de-D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CC2E7E6-CBA5-48F0-8056-66E5FABEF7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de-D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996AD8-3E7D-62AD-7A2A-20727C8F8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58ED-B0C8-4AB0-BD91-79F67A0EE6D3}" type="datetimeFigureOut">
              <a:rPr lang="de-DE" smtClean="0"/>
              <a:t>22.07.2025</a:t>
            </a:fld>
            <a:endParaRPr lang="de-D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5A125E-A4C0-2C0E-8731-28A5A3049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453C5D-42B9-86B0-16BE-E7E2C936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3E59-FB34-448B-87ED-FBB99F520FC5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63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37A40E-418A-B308-D848-2D0A12F34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de-D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E55A0B1-4D82-FF2D-EF56-D626627AE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de-D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755B6A-3F0F-06C2-705C-FB523823B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58ED-B0C8-4AB0-BD91-79F67A0EE6D3}" type="datetimeFigureOut">
              <a:rPr lang="de-DE" smtClean="0"/>
              <a:t>22.07.2025</a:t>
            </a:fld>
            <a:endParaRPr lang="de-D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8A4FAD-DAA2-73BA-4224-ED67F10F9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C1FC9C-69A7-3F69-0C99-FF6325E8C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3E59-FB34-448B-87ED-FBB99F520FC5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129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3832B6A-C2D6-3535-73F5-EE464EAA1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de-D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C235F0C-DD6E-9995-437A-11E64F4721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de-D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AF6E4D-263F-F281-57F1-70A4DD893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58ED-B0C8-4AB0-BD91-79F67A0EE6D3}" type="datetimeFigureOut">
              <a:rPr lang="de-DE" smtClean="0"/>
              <a:t>22.07.2025</a:t>
            </a:fld>
            <a:endParaRPr lang="de-D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741BAE-791A-A3E8-4B48-B289DD64B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C934D5-95E6-CA79-A9BA-8DE7B24D0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3E59-FB34-448B-87ED-FBB99F520FC5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923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634F9-4F8A-2148-77C3-6A948889E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de-D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088BBD-1789-DDEC-C658-0D54C5C57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de-D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10D644-61DA-4EC2-F7D4-80F9B5722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58ED-B0C8-4AB0-BD91-79F67A0EE6D3}" type="datetimeFigureOut">
              <a:rPr lang="de-DE" smtClean="0"/>
              <a:t>22.07.2025</a:t>
            </a:fld>
            <a:endParaRPr lang="de-D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C86706-0A81-10B2-A5C2-7D1BE505A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E9084D-0430-D93F-7F39-F7A4EF1E7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3E59-FB34-448B-87ED-FBB99F520FC5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638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F9D24C-59A6-F8D6-2A3F-6DFECDC8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de-D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A67F9A-7FD4-5500-E87F-096D7CD01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7EDFE0-E75B-ED5B-0443-7C5B378AC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58ED-B0C8-4AB0-BD91-79F67A0EE6D3}" type="datetimeFigureOut">
              <a:rPr lang="de-DE" smtClean="0"/>
              <a:t>22.07.2025</a:t>
            </a:fld>
            <a:endParaRPr lang="de-D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2D55AB-4511-BE21-0428-0FE8BABE3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A9CB15-0A62-61A5-2DCF-F08CCF972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3E59-FB34-448B-87ED-FBB99F520FC5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9069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739ED8-D160-93DC-3439-D23D98251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de-D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8EB738-D2C3-5540-B772-4216B1EB61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de-D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2466EB-1C79-B84D-B517-136E19730F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de-D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816730-2D3C-9245-F0F4-832AE2BE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58ED-B0C8-4AB0-BD91-79F67A0EE6D3}" type="datetimeFigureOut">
              <a:rPr lang="de-DE" smtClean="0"/>
              <a:t>22.07.2025</a:t>
            </a:fld>
            <a:endParaRPr lang="de-D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9686DB-A0E1-B39E-2DBE-73DA5C886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A21A58-BF8F-B9DB-F009-20218EE3F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3E59-FB34-448B-87ED-FBB99F520FC5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465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5A5CF5-9A5A-B1C3-135C-D8B6205B5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de-D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27EE4F-D2C1-DC16-2A7B-66E6BBECF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D637BE-9C15-9F77-7FCA-D49C1E434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de-D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CFAB771-22CB-15C8-44CE-B64A4404F7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3337249-A4FF-7281-2762-A8120BA5A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de-D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6098AA9-8112-BAE8-C90C-717D408FE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58ED-B0C8-4AB0-BD91-79F67A0EE6D3}" type="datetimeFigureOut">
              <a:rPr lang="de-DE" smtClean="0"/>
              <a:t>22.07.2025</a:t>
            </a:fld>
            <a:endParaRPr lang="de-D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4912489-12C0-87BD-C1C1-D5A028ED2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32C2420-4BF4-C20F-8B81-8C6A7AAA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3E59-FB34-448B-87ED-FBB99F520FC5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98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81C1FB-7352-191F-524F-D8BB962E5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de-D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4963C05-1C26-D5A1-0947-7753A97C6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58ED-B0C8-4AB0-BD91-79F67A0EE6D3}" type="datetimeFigureOut">
              <a:rPr lang="de-DE" smtClean="0"/>
              <a:t>22.07.2025</a:t>
            </a:fld>
            <a:endParaRPr lang="de-D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A65764D-3D02-4AA1-1AD1-761F388D6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775EF9C-17E5-1CF4-1EB7-91A4683DD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3E59-FB34-448B-87ED-FBB99F520FC5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8793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05DB59D-DA37-A372-1F6D-A83241BA2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58ED-B0C8-4AB0-BD91-79F67A0EE6D3}" type="datetimeFigureOut">
              <a:rPr lang="de-DE" smtClean="0"/>
              <a:t>22.07.2025</a:t>
            </a:fld>
            <a:endParaRPr lang="de-D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CD707F5-0943-7E5B-001F-01567F75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2C08239-9D16-EA02-9285-CA27B9817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3E59-FB34-448B-87ED-FBB99F520FC5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742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81EA3E-E663-B721-A5C2-C94E4ADCF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de-D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3E4627-2648-2E59-277A-D3CF05872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de-D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1424DCC-B0D4-EAA9-855F-D9D40B2221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7ADFA79-9D01-C147-FFA2-306DF1D59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58ED-B0C8-4AB0-BD91-79F67A0EE6D3}" type="datetimeFigureOut">
              <a:rPr lang="de-DE" smtClean="0"/>
              <a:t>22.07.2025</a:t>
            </a:fld>
            <a:endParaRPr lang="de-D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EC83BAE-A8D6-5CEA-E980-ECAA0A755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51E586-9E10-130C-68BD-AF9FB65A5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3E59-FB34-448B-87ED-FBB99F520FC5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7820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A640CE-25BB-5D60-2A06-D6A430298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de-D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D586822-A000-9F3B-C9B5-ACAC63D782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3EC556A-5BAA-A93B-63A8-6405F09AB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5C9C9D-578E-1FC0-B990-C9FE1E373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58ED-B0C8-4AB0-BD91-79F67A0EE6D3}" type="datetimeFigureOut">
              <a:rPr lang="de-DE" smtClean="0"/>
              <a:t>22.07.2025</a:t>
            </a:fld>
            <a:endParaRPr lang="de-D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0CCA90A-3E9C-388F-FEF8-53B519D19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200DE6-BBE1-DDAB-0996-5957FC35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3E59-FB34-448B-87ED-FBB99F520FC5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963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84EFA7B-0F82-862B-3DE7-7019A24AC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de-D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3F559E-837A-9EF4-2A17-0E1B9E407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de-D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F28B48-06C2-E6DF-644B-AE44C19627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5558ED-B0C8-4AB0-BD91-79F67A0EE6D3}" type="datetimeFigureOut">
              <a:rPr lang="de-DE" smtClean="0"/>
              <a:t>22.07.2025</a:t>
            </a:fld>
            <a:endParaRPr lang="de-D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F75368-594E-BEE5-1A93-7BAE9F0732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E65C00-1E90-C012-DE0B-54C28C938D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3D3E59-FB34-448B-87ED-FBB99F520FC5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94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4C4EC35-AB65-20EB-9F10-9D75A54250C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601" r="37874"/>
          <a:stretch>
            <a:fillRect/>
          </a:stretch>
        </p:blipFill>
        <p:spPr>
          <a:xfrm>
            <a:off x="442308" y="1164210"/>
            <a:ext cx="6700729" cy="476034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AB815D14-2033-8B66-621E-8058A25B4859}"/>
              </a:ext>
            </a:extLst>
          </p:cNvPr>
          <p:cNvSpPr txBox="1"/>
          <p:nvPr/>
        </p:nvSpPr>
        <p:spPr>
          <a:xfrm>
            <a:off x="1619250" y="367205"/>
            <a:ext cx="9096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/>
              <a:t>Inédita caída del poder adquisitivo del salario de trabajadores UNC y CONICET </a:t>
            </a:r>
          </a:p>
          <a:p>
            <a:pPr algn="ctr"/>
            <a:r>
              <a:rPr lang="es-AR" dirty="0"/>
              <a:t>(superior a la pérdida promedio de los trabajadores públicos).</a:t>
            </a:r>
            <a:endParaRPr lang="de-DE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AD40AA0-6A68-56FE-1567-C36B8A25D144}"/>
              </a:ext>
            </a:extLst>
          </p:cNvPr>
          <p:cNvSpPr txBox="1"/>
          <p:nvPr/>
        </p:nvSpPr>
        <p:spPr>
          <a:xfrm>
            <a:off x="7300913" y="1869358"/>
            <a:ext cx="47291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Un Profesor Asistente/Auxiliar de la UNC con cargo simple (mayoría de JTP) con título de doctorado y antigüedad mayor a 5 años cobra </a:t>
            </a:r>
            <a:r>
              <a:rPr lang="de-DE" u="sng" dirty="0">
                <a:solidFill>
                  <a:srgbClr val="FF0000"/>
                </a:solidFill>
              </a:rPr>
              <a:t>~</a:t>
            </a:r>
            <a:r>
              <a:rPr lang="es-AR" b="1" u="sng" dirty="0">
                <a:solidFill>
                  <a:srgbClr val="FF0000"/>
                </a:solidFill>
              </a:rPr>
              <a:t>$5000/hora</a:t>
            </a:r>
            <a:r>
              <a:rPr lang="es-AR" u="sng" dirty="0">
                <a:solidFill>
                  <a:srgbClr val="FF0000"/>
                </a:solidFill>
              </a:rPr>
              <a:t>. </a:t>
            </a:r>
            <a:endParaRPr lang="de-DE" u="sng" dirty="0">
              <a:solidFill>
                <a:srgbClr val="FF0000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8225E55-0398-1A60-4096-794F8014BA10}"/>
              </a:ext>
            </a:extLst>
          </p:cNvPr>
          <p:cNvSpPr txBox="1"/>
          <p:nvPr/>
        </p:nvSpPr>
        <p:spPr>
          <a:xfrm>
            <a:off x="7300913" y="3326649"/>
            <a:ext cx="46481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de-DE" dirty="0" err="1"/>
              <a:t>Un</a:t>
            </a:r>
            <a:r>
              <a:rPr lang="de-DE" dirty="0"/>
              <a:t> </a:t>
            </a:r>
            <a:r>
              <a:rPr lang="de-DE" dirty="0" err="1"/>
              <a:t>Profesor</a:t>
            </a:r>
            <a:r>
              <a:rPr lang="de-DE" dirty="0"/>
              <a:t> </a:t>
            </a:r>
            <a:r>
              <a:rPr lang="de-DE" dirty="0" err="1"/>
              <a:t>Asistente</a:t>
            </a:r>
            <a:r>
              <a:rPr lang="de-DE" dirty="0"/>
              <a:t> de </a:t>
            </a:r>
            <a:r>
              <a:rPr lang="de-DE" dirty="0" err="1"/>
              <a:t>dedicación</a:t>
            </a:r>
            <a:r>
              <a:rPr lang="de-DE" dirty="0"/>
              <a:t> </a:t>
            </a:r>
            <a:r>
              <a:rPr lang="de-DE" dirty="0" err="1"/>
              <a:t>exclusiva</a:t>
            </a:r>
            <a:r>
              <a:rPr lang="de-DE" dirty="0"/>
              <a:t> (40h/</a:t>
            </a:r>
            <a:r>
              <a:rPr lang="de-DE" dirty="0" err="1"/>
              <a:t>semana</a:t>
            </a:r>
            <a:r>
              <a:rPr lang="de-DE" dirty="0"/>
              <a:t>) </a:t>
            </a:r>
            <a:r>
              <a:rPr lang="de-DE" dirty="0" err="1"/>
              <a:t>apenas</a:t>
            </a:r>
            <a:r>
              <a:rPr lang="de-DE" dirty="0"/>
              <a:t> </a:t>
            </a:r>
            <a:r>
              <a:rPr lang="de-DE" dirty="0" err="1"/>
              <a:t>supera</a:t>
            </a:r>
            <a:r>
              <a:rPr lang="de-DE" dirty="0"/>
              <a:t> los 800 </a:t>
            </a:r>
            <a:r>
              <a:rPr lang="de-DE" dirty="0" err="1"/>
              <a:t>mil</a:t>
            </a:r>
            <a:r>
              <a:rPr lang="de-DE" dirty="0"/>
              <a:t> </a:t>
            </a:r>
            <a:r>
              <a:rPr lang="de-DE" dirty="0" err="1"/>
              <a:t>pesos</a:t>
            </a:r>
            <a:r>
              <a:rPr lang="de-DE" dirty="0"/>
              <a:t> mensuales.</a:t>
            </a:r>
          </a:p>
        </p:txBody>
      </p:sp>
    </p:spTree>
    <p:extLst>
      <p:ext uri="{BB962C8B-B14F-4D97-AF65-F5344CB8AC3E}">
        <p14:creationId xmlns:p14="http://schemas.microsoft.com/office/powerpoint/2010/main" val="1300321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DA40B6CF-EAD8-57F8-56F9-52EF02682D1E}"/>
              </a:ext>
            </a:extLst>
          </p:cNvPr>
          <p:cNvSpPr txBox="1"/>
          <p:nvPr/>
        </p:nvSpPr>
        <p:spPr>
          <a:xfrm>
            <a:off x="461962" y="639565"/>
            <a:ext cx="11268075" cy="5257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s-MX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Presupuesto insuficiente y desactualizado: </a:t>
            </a:r>
            <a:r>
              <a:rPr lang="es-MX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Para 2025, el presupuesto asignado a las universidades representa apenas el 50% de lo que se requiere para su funcionamiento básico, lo que afecta gravemente la docencia, la investigación y las actividades de extensión universitaria. Además, el presupuesto no se ajusta a la inflación, lo que genera un deterioro continuo.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endParaRPr lang="de-DE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s-MX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Congelamiento y reducción de becas estudiantiles</a:t>
            </a:r>
            <a:r>
              <a:rPr lang="es-MX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Programas clave como las becas Progresar y Manuel Belgrano están congelados, dificultando la permanencia y el acceso de estudiantes, especialmente de sectores vulnerables, aumentando la deserción universitaria.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endParaRPr lang="de-DE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s-MX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Paralización de obras y deterioro de infraestructura:</a:t>
            </a:r>
            <a:r>
              <a:rPr lang="es-MX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Más de 100 obras de infraestructura universitaria están detenidas y no hay respuestas claras para su reactivación, lo que afecta la calidad educativa y las condiciones de estudio y trabajo.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endParaRPr lang="de-DE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s-MX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Campaña de desprestigio: </a:t>
            </a:r>
            <a:r>
              <a:rPr lang="es-MX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Existe una campaña intencional para desprestigiar a las instituciones universitarias y científicas, la cual busca justificar el recorte presupuestario y el deterioro de las condiciones laborales y educativas.</a:t>
            </a:r>
            <a:endParaRPr lang="de-DE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813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FA2EACC-1FF3-70ED-4D07-B8B6856EEE85}"/>
              </a:ext>
            </a:extLst>
          </p:cNvPr>
          <p:cNvSpPr txBox="1"/>
          <p:nvPr/>
        </p:nvSpPr>
        <p:spPr>
          <a:xfrm>
            <a:off x="949469" y="2608170"/>
            <a:ext cx="100131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500" dirty="0"/>
              <a:t>La defensa de la universidad pública es tarea de TODOS. </a:t>
            </a:r>
          </a:p>
          <a:p>
            <a:pPr algn="ctr"/>
            <a:r>
              <a:rPr lang="es-AR" sz="2500" dirty="0"/>
              <a:t>Protejamos el derecho a una educación gratuita, inclusiva y de calidad.</a:t>
            </a:r>
          </a:p>
        </p:txBody>
      </p:sp>
    </p:spTree>
    <p:extLst>
      <p:ext uri="{BB962C8B-B14F-4D97-AF65-F5344CB8AC3E}">
        <p14:creationId xmlns:p14="http://schemas.microsoft.com/office/powerpoint/2010/main" val="731650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274</Words>
  <Application>Microsoft Office PowerPoint</Application>
  <PresentationFormat>Panorámica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Agustin Mangiarotti</dc:creator>
  <cp:lastModifiedBy>Agustin Mangiarotti</cp:lastModifiedBy>
  <cp:revision>1</cp:revision>
  <dcterms:created xsi:type="dcterms:W3CDTF">2025-07-21T21:31:26Z</dcterms:created>
  <dcterms:modified xsi:type="dcterms:W3CDTF">2025-07-22T12:56:00Z</dcterms:modified>
</cp:coreProperties>
</file>