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253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8C3B8-E30D-4CE7-B286-E7320F78727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5C76-FE2E-49BB-99C3-FD6CE78B0825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692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5C76-FE2E-49BB-99C3-FD6CE78B0825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602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CEB7-B0DE-B740-A70B-276E11F99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BB15D-120B-EA39-99D5-883658027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19422-B9D6-55CF-E252-BD42AFD5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10F1A-9E47-7AFE-F1AC-7F5A9E40A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514A1-4680-8701-1BC7-430919F9C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798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6CA2-0EFF-A1BA-2520-FD5D34852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C4642-1389-524C-F072-B32D0EFEC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74F4-A863-E805-14DB-A6C55F32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3814A-5734-2042-F3EA-EF107F14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10E6E-8FFC-4B22-5FC7-523ECEE0C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097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B0083-504D-4778-CCD9-D57B54674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DA725-1C51-9B66-071A-8DBE2F88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68BA-B410-E110-3C05-BAB697AED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8E1AB-E7A7-B278-BB4C-08E8DB32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36A6E-9755-AC70-70BB-A57737D5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798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DCE37-80C9-3641-2D2C-9B3B680D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CDCA8-6D8D-6AA2-735C-DFAD6FF53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80E25-845A-7869-0936-885D70B1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412D7-C729-241E-85D8-AA090CB3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FA6D-296B-70DD-AE18-7F4B2003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833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909F3-28C3-BEE8-BA46-C1AF1D88F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FB103-EF91-F4F3-9E61-C717F71CB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3E125-CD65-DB03-6969-E2AF9B7F1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1699A-FC48-25B4-24F7-5353D9F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EBE14-C5B4-AB37-FF5D-DB9B9098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935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F97E-EBD3-09EC-4CDD-554780F08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EE3BC-E81F-A659-B615-D691E44787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A03DD5-F3F3-E921-3A9F-F4E708D33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3134A-FCE9-F701-0740-20D18EB13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21852-A922-6DB8-A362-1F4DE4E9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80BEF-7178-C20E-B545-19B0D0FE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263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F8E54-1C2F-467F-9E4B-1FCBD7C2A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EC978-C9E2-B4CB-0288-2C6D29B96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200C8-6D22-8305-ED3C-FD45C2F27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28691-D199-0A30-24AC-E30FA7612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16DA96-3844-4FF6-4071-D0FFB71F6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98F27-2D8F-70D6-8019-B1CD5AC9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6E7246-D0B0-4BC4-00A2-C99AF8748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4F09DE-E132-D427-E15A-36C3F6D6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729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A693-5C61-25E2-0CE9-D3CBE692A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758AEE-CF38-6976-2752-3AF6C9B8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AE693-145F-4BA3-52D9-7187740B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2556-9929-5654-F4A6-A74A4C81B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482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30E048-7DD7-BA5A-AF30-26A42AE9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8F006-B4E4-EE97-DCFA-CFC2E6A89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DB832-D917-E388-F288-538CC34B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24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7841C-2B61-2808-517C-CB8918E0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87DB-0867-EF77-6E54-3239285A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6129C-3DCD-93EE-0288-0DD3BABB0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CE39C-5010-038F-2E3C-C5AE15F8A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A926C-B944-BD7F-5540-C26CB90FF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AD71B-DEE3-1334-2939-A55E24A8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656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C752-0BBF-6E57-46FA-89D4754A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AB0975-6093-56F2-78DC-EC99E69E4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EE49B-FE35-FD32-C670-D9336790E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824B3-813C-8A60-5880-AC33B376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62565-06F3-CA30-B5F3-48DEF9A4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F1CE3-8F89-3AF6-FF3E-596A0FE9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750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2B6EDC-B254-1AFA-FF69-B7C8B25E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DCE8E-B8DC-4FD3-91E2-5A8D4D3B4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05F7E-317B-47A9-75D9-CD0E75B0F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1DC9B2-D283-42FF-9DF0-1305554CD586}" type="datetimeFigureOut">
              <a:rPr lang="es-AR" smtClean="0"/>
              <a:t>21/4/2025</a:t>
            </a:fld>
            <a:endParaRPr lang="es-A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ED7DB-3C88-C7A2-6749-E7814ED20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731F1-1214-F28A-442D-6D1AB62842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2E1FEA-4470-4D74-BD3F-73BFBFBF8D1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706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CCCC98-085C-8229-5AFB-A25C767886F7}"/>
              </a:ext>
            </a:extLst>
          </p:cNvPr>
          <p:cNvSpPr txBox="1"/>
          <p:nvPr/>
        </p:nvSpPr>
        <p:spPr>
          <a:xfrm>
            <a:off x="1493134" y="183118"/>
            <a:ext cx="9375494" cy="632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🎯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Taller: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Construyendo Espacios Saludables: </a:t>
            </a:r>
            <a:r>
              <a:rPr lang="es-A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Desarrollo de competencias para mejorar las relaciones interpersonales en el ámbito laboral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📅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Tres encuentros presenciales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🕑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Duración: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 horas cada uno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📍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FCQ – UNC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🗓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Fechas: </a:t>
            </a:r>
            <a:r>
              <a:rPr lang="es-AR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25 de abril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8 y 15 de mayo, 14,30-16,30 h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🎟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Cupo: 30 personas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(¡asistencia obligatoria a los tres encuentros!)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💡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**¿Qué vas a aprender?**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Comunicación efectiva y escucha activa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Estrategias para un ambiente laboral saludable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Habilidades para el trabajo colaborativo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🔗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Inscripción abierta hasta agotar cupos: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Organiza: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🧪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Facultad de Ciencias Químicas – UNC</a:t>
            </a:r>
            <a:b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s-AR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🎓</a:t>
            </a: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Escuela de Posgrado</a:t>
            </a:r>
          </a:p>
        </p:txBody>
      </p:sp>
    </p:spTree>
    <p:extLst>
      <p:ext uri="{BB962C8B-B14F-4D97-AF65-F5344CB8AC3E}">
        <p14:creationId xmlns:p14="http://schemas.microsoft.com/office/powerpoint/2010/main" val="133157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Segoe UI Emoji</vt:lpstr>
      <vt:lpstr>Segoe UI 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 Cristina Motran</dc:creator>
  <cp:lastModifiedBy>Claudia Cristina Motran</cp:lastModifiedBy>
  <cp:revision>1</cp:revision>
  <dcterms:created xsi:type="dcterms:W3CDTF">2025-04-21T12:12:34Z</dcterms:created>
  <dcterms:modified xsi:type="dcterms:W3CDTF">2025-04-21T12:35:52Z</dcterms:modified>
</cp:coreProperties>
</file>