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440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  <p:ext uri="GoogleSlidesCustomDataVersion2">
      <go:slidesCustomData xmlns:go="http://customooxmlschemas.google.com/" r:id="rId11" roundtripDataSignature="AMtx7mjp0cuGE98gbOK15ZCLF82pJIsv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8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2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391650" y="418325"/>
            <a:ext cx="6776700" cy="5787900"/>
          </a:xfrm>
          <a:prstGeom prst="rect">
            <a:avLst/>
          </a:prstGeom>
          <a:solidFill>
            <a:srgbClr val="003764"/>
          </a:solidFill>
          <a:ln cap="flat" cmpd="sng" w="28575">
            <a:solidFill>
              <a:srgbClr val="0037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33900" y="4682299"/>
            <a:ext cx="6519300" cy="19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 sz="4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G U Í A  D E</a:t>
            </a:r>
            <a:r>
              <a:rPr lang="es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br>
              <a:rPr lang="es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lang="es" sz="3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TRABAJOS PRÁCTICOS</a:t>
            </a:r>
            <a:endParaRPr b="1" sz="34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"/>
          <p:cNvSpPr txBox="1"/>
          <p:nvPr>
            <p:ph idx="1" type="subTitle"/>
          </p:nvPr>
        </p:nvSpPr>
        <p:spPr>
          <a:xfrm>
            <a:off x="740629" y="6753499"/>
            <a:ext cx="6519300" cy="19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 sz="4200">
                <a:solidFill>
                  <a:srgbClr val="003764"/>
                </a:solidFill>
                <a:latin typeface="Montserrat"/>
                <a:ea typeface="Montserrat"/>
                <a:cs typeface="Montserrat"/>
                <a:sym typeface="Montserrat"/>
              </a:rPr>
              <a:t>— </a:t>
            </a:r>
            <a:r>
              <a:rPr lang="es">
                <a:solidFill>
                  <a:srgbClr val="003764"/>
                </a:solidFill>
                <a:latin typeface="Montserrat"/>
                <a:ea typeface="Montserrat"/>
                <a:cs typeface="Montserrat"/>
                <a:sym typeface="Montserrat"/>
              </a:rPr>
              <a:t>Biotecnología</a:t>
            </a:r>
            <a:endParaRPr>
              <a:solidFill>
                <a:srgbClr val="0037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200">
              <a:solidFill>
                <a:srgbClr val="00376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4200">
              <a:solidFill>
                <a:srgbClr val="00376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3450" y="8900899"/>
            <a:ext cx="575310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